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6CA29D-DBCB-DF01-D88D-4EAE1D7BB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4C0F597-6CEF-93EC-ECC2-290D208203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85BA56-5086-81E0-1344-E522A39B5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7FDA03-6CC9-1D1B-7BBF-3E78FBA8C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47A4B3-5401-804F-632C-F92D3F9FE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573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8536FD-03B6-841A-1B82-E7F7811C2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B1D7BC9-1B22-D156-E703-F02F4AF205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8C2EDF-E156-BE21-BDFC-0965A5CD8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0E2E79-6D28-3DD1-21F9-BD5D4F923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5AEFBD-DB68-2626-2B9B-B37054AB7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801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23547B-3E5C-9AD2-C7E4-20302C6063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748CFE1-DA3E-2A49-F307-A30ADF467A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ABC29A-A234-4CB9-B856-00E19523B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F964CEC-688E-6E2A-238A-8ADCF747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2E571C-205A-27E4-551C-B209B478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998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396940-6092-B12C-64DC-CB44A9E17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58C0F5B-1AA0-CC09-E897-19903EEAC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C35658-7422-8FFE-A5F7-4C4994455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DFB410-D8F3-75E2-3AF1-9DABD1D7C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ED416E-9249-EFB2-EEB4-8C2CC2957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3503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A3442-5864-CB6F-8B77-9768889B4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320E5C-76C4-FD6B-C80B-06A311F3F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DBE351-6B18-B9FA-F37F-3D9B0AE99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8C363B-B382-D7D5-A91C-A31CC67E2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7DC0E5-3E5F-9113-D6FF-235952569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178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C9C30-57CD-4D2D-2845-73AEF16A0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97A211-A8C8-C4B3-39D6-BA61FCE320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C02DB29-C62D-A33E-48E4-0A8AED5A1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CE5AEA-D49B-34DC-9B27-71C85D137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00381B-D155-1B7E-D829-1A49AEAC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643BC3-CA88-42AA-4AA2-A12C31315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659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BC4B92-5289-6FB8-AF18-5031CA1A8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94FB1A-92F8-0D22-AB01-275D63D79B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CF34F49-BC45-B75C-AF4F-C066276C6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18F1BC9-028D-E961-DB60-BF924CCA7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5A0A85E-8A26-6603-1685-FD7F276151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6AA5F7E-32FF-23F9-1E04-722CC766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345B964-72C4-E632-F48C-1A6D43B70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291431E-E9B5-0FFE-E67A-9FF9B49CF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68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BF26C9-7FAD-2783-EE51-DF73EBCC7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B97EE1D-2CBF-ABE5-691E-FB05058A9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033BF9C-6EA8-F62C-FFEB-088EC27A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3DB4CDF-5B42-941C-9B00-E035A5BF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5208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5AD43BD-E738-F0E5-51A4-914AD6262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BF054D-690D-2E87-2142-0B52AFB10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7B45A0-DB2E-BAE5-EF21-89C94D2A4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257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B057EF-B037-D507-0A6D-EFFB18FF6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1F3A9C-8827-D6D3-FE39-9061BF933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27C70A4-CDFE-E669-F81E-79C09AFCA0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149A4AD-B425-7AFC-C119-97C4615DF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6AF0B7-FAEA-4704-D42F-4262AA7A5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37CC579-62F1-41F4-1F24-1E4EF3235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386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967409-5095-7DF0-2B5A-D36A90744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A43E499-04DC-CA1B-1D61-CE34B36750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97E678-CEE7-57BB-5BF3-3B1511DF8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75AA46-F92A-8CA1-7A0B-C3055A749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1FE016E-127D-A700-5426-901E7D30E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4C3F5C-F5D0-091A-8F3B-9AD8E737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701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328427B-618B-8C47-C54E-38991C3BDC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909370-1677-74E5-0C34-AB19AEDE6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CC135C-75B4-C31A-0178-55C1AD483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3043BD-3E92-4CBF-BB5F-2822D1F33428}" type="datetimeFigureOut">
              <a:rPr lang="es-CL" smtClean="0"/>
              <a:t>10-06-2024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B0233-D8A8-39CF-13EA-05D94497F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0976C4-D39E-3799-154A-FC6A623A2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325D5A-03B8-4D8B-8C91-6A857E011F3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D45B1FA-8C36-D989-C69B-5448775D06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61" t="2978" r="3676" b="3121"/>
          <a:stretch/>
        </p:blipFill>
        <p:spPr>
          <a:xfrm>
            <a:off x="3547353" y="209144"/>
            <a:ext cx="5097294" cy="643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69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D45B1FA-8C36-D989-C69B-5448775D06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8" r="27738"/>
          <a:stretch/>
        </p:blipFill>
        <p:spPr>
          <a:xfrm>
            <a:off x="3547353" y="209144"/>
            <a:ext cx="5097294" cy="643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1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Panorámica</PresentationFormat>
  <Paragraphs>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Matias</dc:creator>
  <cp:lastModifiedBy>Matias</cp:lastModifiedBy>
  <cp:revision>2</cp:revision>
  <dcterms:created xsi:type="dcterms:W3CDTF">2024-06-10T15:09:29Z</dcterms:created>
  <dcterms:modified xsi:type="dcterms:W3CDTF">2024-06-10T15:19:28Z</dcterms:modified>
</cp:coreProperties>
</file>